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28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28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45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164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01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18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789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84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87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2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78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58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7119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899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18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434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64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632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113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4709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57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60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12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Movie Recommendation System using Content-Based Filtering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outlines the creation of a B.Tech CSE project. It focuses on a movie recommendation system employing machine learning and AI. We leverage content-based filtering to provide personalized movie suggestions.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29275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Kuldeep Bahuguna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6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761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2837617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803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developed a content-based movie recommendation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8065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4280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Effectiveness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7107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Demonstrated the effectiveness of content-based filtering.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Acknowledgments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to the team and contributors.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Introduction: The Rise of Recommendation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Digital 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 systems are vital in today's digital environment. They shape user choices and drive sales across platforms.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Netflix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75% of viewing choices are driven by recommendations. This highlights the system's importance for user engagement.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Amazon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35% of sales come from recommendation algorithms. They significantly boost revenue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7381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Goal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5260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 a Content-Based System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goal is to create a movie recommendation system based on content.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02032" y="5260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 Machine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will use ML for feature extraction and personalized suggestions.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25204" y="5260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7676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809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 accuracy to provide users with relevant movie suggestions.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Content-Based Filtering: Core Concepts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429595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Matching User Profiles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Content-based filtering matches user profiles to movie content.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features and user profiles are essential for accurate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Analyzing Metadata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identifies similar films by analyzing movie metadata.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Implementation: Step-by-Step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 data from IMDb and TMDB including titles, genres, and plots.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19481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264229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key movie attributes using TF-IDF and embeddings.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19481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Profile Creation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26422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profiles based on viewing history and explicit ratings.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Algorithms: Building the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4741" y="4442222"/>
            <a:ext cx="2844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Similarity Calculation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 similarity between movies using Cosine similarity.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8509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51256" y="4265057"/>
            <a:ext cx="37853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Recommendation Generation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1256" y="5109805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Suggest movies based on their similarity to user-liked movies.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1041" y="48509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248406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 and Tools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8870" y="2036505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148870" y="314497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Scikit-learn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148870" y="4142601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Pandas, NumPy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148870" y="514022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423672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Matplotlib, Seaborn</a:t>
            </a:r>
            <a:endParaRPr lang="en-US" sz="2150" dirty="0"/>
          </a:p>
        </p:txBody>
      </p:sp>
      <p:sp>
        <p:nvSpPr>
          <p:cNvPr id="20" name="Shape 18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148870" y="613785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3191708" y="6068735"/>
            <a:ext cx="301502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MongoDB, PostgreSQL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34459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and Results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 Metrics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used Precision, Recall, and F1-score.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Sample Results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provides relevant suggestions for specific users.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a precision of 78% on the test dataset.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0210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Applications and 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191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308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Platforms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812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Enhancing Discovery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612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335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Social Integration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386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Instrument Sans Bold</vt:lpstr>
      <vt:lpstr>Instrument Sans Semi Bold</vt:lpstr>
      <vt:lpstr>Calibri Light</vt:lpstr>
      <vt:lpstr>Instrument Sans Medium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Kuldeep Bahuguna</cp:lastModifiedBy>
  <cp:revision>2</cp:revision>
  <dcterms:created xsi:type="dcterms:W3CDTF">2025-04-14T15:11:08Z</dcterms:created>
  <dcterms:modified xsi:type="dcterms:W3CDTF">2025-04-14T15:13:16Z</dcterms:modified>
</cp:coreProperties>
</file>